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EEB8A-534D-4A5F-9440-334DB7EA62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4389CA-BBFF-478E-AFD3-31346A4A8A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814D5-862C-4EAD-8FAA-07A45486F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FB1B1-1D14-43DF-89DB-4D6CF0C69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F3A84-95E2-4354-A726-1ED1EFCD6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068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73D5-5F12-4672-BC46-EA1349CED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4F166B-C667-4FD4-9D44-2D5F693434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13AED-D47A-4463-B64D-044041741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CD956-4437-4012-B9CF-59BB20E35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3FAC-3EEC-4572-B0D2-91051CA3A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2981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D20074-523E-4A04-AD1D-C5AEA1D4B5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172FE3-6389-4A66-B45E-575FCDD92A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780AE-9155-449E-9B77-1BC799754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4BE31-12C1-4919-B701-7231E0790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D12E5-08C4-4DFE-9E9D-6B1F1020D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8134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F28A1-F2C6-4934-A51C-85BD571BA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30F1A-F691-46D3-A707-40E5BCDC9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5FCDC-8A42-46CE-83D2-BF7B167B5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C78E4-FECF-43AF-8D9F-105D7F8E3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6CE14-E55C-4EA9-B532-E36167644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953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C0A1A-8AB5-411C-9E93-77CD21AE8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BAF6B-28C4-46A1-A172-C1D74045C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317EB-C68B-40BA-A8E5-B6157BC30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68582-40CE-406F-B136-B23A74983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121C5-948E-49CC-A912-2F38B778F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0117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1C2AB-2354-4DA1-9135-4BECA84E8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2A43F-8AB8-4610-A2BF-CDDC4D0345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168FF4-CBD4-43FC-A0F3-B51219CAE1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41DA47-F082-465E-86E3-C5AD2891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1559A7-5683-42F4-9F7F-F6BDD4C25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409ED-C92A-4231-8AE8-F55722DB8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8765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DA126-88A1-4A4A-A0C7-B62964BC0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9108EE-F8AA-4791-9327-B0C8AF64F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E35BC-6FDF-473B-8A06-6B6A20E9A4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9D6E06-AA70-4373-BC36-A8719FC141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0BAAAB-FBB9-42BE-A5FB-D3A9EF3829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D7F69C-C883-4A49-BC39-8EEF331B7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A624F9-B51E-4D6E-83AD-92DB62A32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483B2B-62E1-449A-874C-E4CE04C36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715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D8315-3114-4F61-8FEC-E2A513C31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150D3-69A0-43B1-9B2B-88439F591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2C0FC3-FFCA-4A97-B9ED-9CD24B226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B733E-79A5-4483-864F-660EC0BBD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77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016854-8C9B-4E60-A87E-43CDE411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569C6F-3201-46B6-BC71-6C06A383B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D3520-FD7B-4184-B463-D47D41DCB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7670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537BE-D870-450F-ABA8-526821E2F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16ECF-09A0-432B-B1D8-48307F2E6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0611A-631C-4E90-80C2-F0DA02294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CC3CB7-0D2B-47FF-8BA9-1ADD99854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57196-E811-4DFF-BA03-16EFA6A93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AA348-6095-4A46-8171-883B60B15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4114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AED19-DB51-4C6A-9EA2-3E0AEE013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477158-50DA-4120-B290-E1034C5AC4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78C5D-B4EC-4A47-843D-AEC5A9111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8F16E-A206-4E45-93EE-E721DD275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B1EF6-9E05-485B-AD36-C2121398A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2E0A0-E8D3-4CCA-9D63-C26E304A8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2811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6ADC19-4B52-4647-A31A-87F4845BE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5AE1E-6800-41BB-9B92-A414751B7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35956-996E-4239-ACE8-1B5FAC321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37265-4B0B-4C5A-A831-0E6C8495BB71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BB707-1A28-4EAB-98B5-E98429B470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9D130-292F-4371-A908-FCE235A1A9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926EC-6471-4283-B12E-6180D27609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4455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DA08E4-44E3-4A2C-B7D8-A5CFE789CD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162" b="18002"/>
          <a:stretch/>
        </p:blipFill>
        <p:spPr>
          <a:xfrm>
            <a:off x="0" y="1673"/>
            <a:ext cx="9489989" cy="562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162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A05E51-3447-4C0C-A76F-EEA11C4587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507" b="40536"/>
          <a:stretch/>
        </p:blipFill>
        <p:spPr>
          <a:xfrm>
            <a:off x="0" y="1673"/>
            <a:ext cx="7253416" cy="407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938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ABA5F1-EE17-4FF7-8AB6-F303AA6CC7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007" b="41077"/>
          <a:stretch/>
        </p:blipFill>
        <p:spPr>
          <a:xfrm>
            <a:off x="0" y="1674"/>
            <a:ext cx="9996616" cy="40389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77F7B1-8C85-4FD2-B937-55E4E24379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957" r="24189" b="8268"/>
          <a:stretch/>
        </p:blipFill>
        <p:spPr>
          <a:xfrm>
            <a:off x="0" y="3768812"/>
            <a:ext cx="9242854" cy="252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917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5D53A3-BDBF-46A3-BF61-9F741AF50A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392" b="37111"/>
          <a:stretch/>
        </p:blipFill>
        <p:spPr>
          <a:xfrm>
            <a:off x="0" y="1673"/>
            <a:ext cx="9218141" cy="431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325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A30481-E56D-4842-841E-AEFCD1E63A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730" b="25935"/>
          <a:stretch/>
        </p:blipFill>
        <p:spPr>
          <a:xfrm>
            <a:off x="0" y="1674"/>
            <a:ext cx="9786551" cy="507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283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6E6DBA-067A-42B3-B8B5-3DFECB1A2B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24" r="11925" b="14397"/>
          <a:stretch/>
        </p:blipFill>
        <p:spPr>
          <a:xfrm>
            <a:off x="0" y="407772"/>
            <a:ext cx="10738022" cy="546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353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F81957-7A8D-402E-94AE-39EC2128C9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696" b="22689"/>
          <a:stretch/>
        </p:blipFill>
        <p:spPr>
          <a:xfrm>
            <a:off x="0" y="1674"/>
            <a:ext cx="9181070" cy="529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316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44F2B7-894B-4C7D-9061-30AA33B59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628" b="15298"/>
          <a:stretch/>
        </p:blipFill>
        <p:spPr>
          <a:xfrm>
            <a:off x="0" y="1673"/>
            <a:ext cx="9798908" cy="580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997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38C918-87B9-4D8A-9BE6-499FDB12A4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06" r="13649" b="56039"/>
          <a:stretch/>
        </p:blipFill>
        <p:spPr>
          <a:xfrm>
            <a:off x="0" y="481914"/>
            <a:ext cx="10527957" cy="25331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EB09E5-B272-4152-89B9-F226D16EBF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584" r="40405" b="22509"/>
          <a:stretch/>
        </p:blipFill>
        <p:spPr>
          <a:xfrm>
            <a:off x="0" y="3126260"/>
            <a:ext cx="7265773" cy="218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724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EE89F9-ECA9-46CE-B373-7046303BE2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45" r="16182" b="14397"/>
          <a:stretch/>
        </p:blipFill>
        <p:spPr>
          <a:xfrm>
            <a:off x="0" y="457200"/>
            <a:ext cx="10219038" cy="541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793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155B36-230C-4DE3-8CE5-D1EC78E627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243" b="22869"/>
          <a:stretch/>
        </p:blipFill>
        <p:spPr>
          <a:xfrm>
            <a:off x="0" y="1673"/>
            <a:ext cx="8748584" cy="528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145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E2DE8E-4FC3-48EB-AD3C-C51A232F49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121" b="17282"/>
          <a:stretch/>
        </p:blipFill>
        <p:spPr>
          <a:xfrm>
            <a:off x="0" y="1674"/>
            <a:ext cx="9860692" cy="567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035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C92104-9424-4731-A3AC-B69866F15A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176" b="15839"/>
          <a:stretch/>
        </p:blipFill>
        <p:spPr>
          <a:xfrm>
            <a:off x="0" y="1674"/>
            <a:ext cx="9366422" cy="576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639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F1D905-291E-41ED-8A48-0889281F42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784" b="28819"/>
          <a:stretch/>
        </p:blipFill>
        <p:spPr>
          <a:xfrm>
            <a:off x="0" y="1674"/>
            <a:ext cx="7463481" cy="487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75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D21756-9680-4EC8-AD6F-7A8B6DDD3C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372" b="15839"/>
          <a:stretch/>
        </p:blipFill>
        <p:spPr>
          <a:xfrm>
            <a:off x="0" y="1674"/>
            <a:ext cx="8489092" cy="576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18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Bageshree</dc:creator>
  <cp:lastModifiedBy>Admin</cp:lastModifiedBy>
  <cp:revision>13</cp:revision>
  <dcterms:created xsi:type="dcterms:W3CDTF">2019-12-28T14:29:18Z</dcterms:created>
  <dcterms:modified xsi:type="dcterms:W3CDTF">2023-01-02T14:41:32Z</dcterms:modified>
</cp:coreProperties>
</file>

<file path=docProps/thumbnail.jpeg>
</file>